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46" r:id="rId13"/>
    <p:sldId id="1145" r:id="rId14"/>
    <p:sldId id="261" r:id="rId15"/>
    <p:sldId id="262" r:id="rId16"/>
    <p:sldId id="1130" r:id="rId17"/>
    <p:sldId id="1132" r:id="rId18"/>
    <p:sldId id="1137" r:id="rId19"/>
    <p:sldId id="267" r:id="rId20"/>
    <p:sldId id="263" r:id="rId21"/>
    <p:sldId id="264" r:id="rId22"/>
    <p:sldId id="1142" r:id="rId23"/>
    <p:sldId id="1143" r:id="rId24"/>
    <p:sldId id="298" r:id="rId25"/>
    <p:sldId id="1144" r:id="rId26"/>
    <p:sldId id="268" r:id="rId27"/>
    <p:sldId id="1156" r:id="rId28"/>
    <p:sldId id="269" r:id="rId29"/>
    <p:sldId id="1138" r:id="rId30"/>
    <p:sldId id="1139" r:id="rId31"/>
    <p:sldId id="1140" r:id="rId32"/>
    <p:sldId id="265" r:id="rId33"/>
    <p:sldId id="1085" r:id="rId34"/>
    <p:sldId id="1018" r:id="rId35"/>
    <p:sldId id="1010" r:id="rId36"/>
    <p:sldId id="1149" r:id="rId37"/>
    <p:sldId id="1150" r:id="rId38"/>
    <p:sldId id="1151" r:id="rId39"/>
    <p:sldId id="1152" r:id="rId40"/>
    <p:sldId id="1153" r:id="rId41"/>
    <p:sldId id="1154" r:id="rId42"/>
    <p:sldId id="1157" r:id="rId43"/>
    <p:sldId id="1155" r:id="rId44"/>
    <p:sldId id="1147" r:id="rId45"/>
    <p:sldId id="1102" r:id="rId46"/>
    <p:sldId id="1103" r:id="rId47"/>
    <p:sldId id="258" r:id="rId48"/>
    <p:sldId id="270" r:id="rId49"/>
    <p:sldId id="1063" r:id="rId50"/>
    <p:sldId id="1066" r:id="rId51"/>
    <p:sldId id="1125" r:id="rId52"/>
    <p:sldId id="1064" r:id="rId53"/>
    <p:sldId id="1133" r:id="rId54"/>
    <p:sldId id="1065" r:id="rId55"/>
    <p:sldId id="1120" r:id="rId56"/>
    <p:sldId id="1028" r:id="rId57"/>
    <p:sldId id="113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9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005.006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2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 (next slide)</a:t>
                </a:r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Works better in larger graphs</a:t>
                </a:r>
              </a:p>
              <a:p>
                <a:r>
                  <a:rPr lang="en-US" dirty="0"/>
                  <a:t>Find large values in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afford to find large values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956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>
                    <a:hlinkClick r:id="rId2"/>
                  </a:rPr>
                  <a:t>https://arxiv.org/pdf/2005.00687.pdf</a:t>
                </a:r>
                <a:endParaRPr lang="en-US" sz="2400" dirty="0"/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3"/>
                <a:stretch>
                  <a:fillRect l="-226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Dataset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</a:t>
            </a:r>
            <a:r>
              <a:rPr lang="en-US" dirty="0" err="1"/>
              <a:t>ProNE</a:t>
            </a:r>
            <a:r>
              <a:rPr lang="en-US" dirty="0"/>
              <a:t>-like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3EB0-BEC9-1895-7E1B-EF59791D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5BBA-2B5E-6B1F-51AD-C79FFE38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3468757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Server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28540</TotalTime>
  <Words>3912</Words>
  <Application>Microsoft Macintosh PowerPoint</Application>
  <PresentationFormat>Widescreen</PresentationFormat>
  <Paragraphs>833</Paragraphs>
  <Slides>57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Server</vt:lpstr>
      <vt:lpstr>Query: ``On the Dangers of Stochastic Parrots…’’</vt:lpstr>
      <vt:lpstr>Deliverables</vt:lpstr>
      <vt:lpstr>Opportunities</vt:lpstr>
      <vt:lpstr>Spoiler Alert: Better-Together Conjectures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backup</vt:lpstr>
      <vt:lpstr>Value: Author Contributions + Audience Appreciation (Literature is a conversation, like social media)</vt:lpstr>
      <vt:lpstr>Citing Sentences</vt:lpstr>
      <vt:lpstr>Document Similarities: Use Cases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153</cp:revision>
  <dcterms:created xsi:type="dcterms:W3CDTF">2023-06-05T19:42:53Z</dcterms:created>
  <dcterms:modified xsi:type="dcterms:W3CDTF">2023-08-01T21:36:14Z</dcterms:modified>
</cp:coreProperties>
</file>